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8"/>
    <p:restoredTop sz="77664"/>
  </p:normalViewPr>
  <p:slideViewPr>
    <p:cSldViewPr snapToGrid="0" snapToObjects="1">
      <p:cViewPr>
        <p:scale>
          <a:sx n="90" d="100"/>
          <a:sy n="90" d="100"/>
        </p:scale>
        <p:origin x="2048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BDBB9-4A79-6D4D-947A-ED81A517895B}" type="datetimeFigureOut">
              <a:rPr lang="sv-SE" smtClean="0"/>
              <a:t>2018-04-03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A431A-6A50-F640-954C-6EBC7862071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9266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Börja varje möte med en god nyhet!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Vad</a:t>
            </a:r>
            <a:r>
              <a:rPr lang="sv-SE" baseline="0" dirty="0" smtClean="0"/>
              <a:t> händer om 32 000 invånare medvetet börjar tala gott om Karlshamn?</a:t>
            </a:r>
            <a:br>
              <a:rPr lang="sv-SE" baseline="0" dirty="0" smtClean="0"/>
            </a:br>
            <a:r>
              <a:rPr lang="sv-SE" baseline="0" dirty="0" smtClean="0"/>
              <a:t>Jo, vi skapar förutsättningar för en levande och attraktiv plats där människor trivs och där företag vill etablera sig.</a:t>
            </a:r>
          </a:p>
          <a:p>
            <a:r>
              <a:rPr lang="sv-SE" baseline="0" dirty="0" smtClean="0"/>
              <a:t>Det finns många anledningar att gilla Karlshamn men det är vi tillsammans som måste kommunicera </a:t>
            </a:r>
            <a:r>
              <a:rPr lang="sv-SE" baseline="0" smtClean="0"/>
              <a:t>dem.</a:t>
            </a:r>
          </a:p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Du kan alltid hitta de senaste goda nyheterna</a:t>
            </a:r>
            <a:r>
              <a:rPr lang="sv-SE" baseline="0" dirty="0" smtClean="0"/>
              <a:t> på </a:t>
            </a:r>
            <a:r>
              <a:rPr lang="sv-SE" baseline="0" dirty="0" err="1" smtClean="0"/>
              <a:t>www.gillakarlshamn.se</a:t>
            </a:r>
            <a:r>
              <a:rPr lang="sv-SE" baseline="0" dirty="0" smtClean="0"/>
              <a:t>/</a:t>
            </a:r>
            <a:r>
              <a:rPr lang="sv-SE" baseline="0" dirty="0" err="1" smtClean="0"/>
              <a:t>godanyheter</a:t>
            </a:r>
            <a:endParaRPr lang="sv-SE" baseline="0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A431A-6A50-F640-954C-6EBC7862071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0361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0681-1ABB-4E44-95BC-3D6CD741338B}" type="datetimeFigureOut">
              <a:rPr lang="sv-SE" smtClean="0"/>
              <a:t>2018-04-03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F434-3688-0041-B2BA-78D468A2846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10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0681-1ABB-4E44-95BC-3D6CD741338B}" type="datetimeFigureOut">
              <a:rPr lang="sv-SE" smtClean="0"/>
              <a:t>2018-04-03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F434-3688-0041-B2BA-78D468A2846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94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0681-1ABB-4E44-95BC-3D6CD741338B}" type="datetimeFigureOut">
              <a:rPr lang="sv-SE" smtClean="0"/>
              <a:t>2018-04-03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F434-3688-0041-B2BA-78D468A2846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282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0681-1ABB-4E44-95BC-3D6CD741338B}" type="datetimeFigureOut">
              <a:rPr lang="sv-SE" smtClean="0"/>
              <a:t>2018-04-03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F434-3688-0041-B2BA-78D468A2846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655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0681-1ABB-4E44-95BC-3D6CD741338B}" type="datetimeFigureOut">
              <a:rPr lang="sv-SE" smtClean="0"/>
              <a:t>2018-04-03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F434-3688-0041-B2BA-78D468A2846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7734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0681-1ABB-4E44-95BC-3D6CD741338B}" type="datetimeFigureOut">
              <a:rPr lang="sv-SE" smtClean="0"/>
              <a:t>2018-04-03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F434-3688-0041-B2BA-78D468A2846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232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0681-1ABB-4E44-95BC-3D6CD741338B}" type="datetimeFigureOut">
              <a:rPr lang="sv-SE" smtClean="0"/>
              <a:t>2018-04-03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F434-3688-0041-B2BA-78D468A2846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97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0681-1ABB-4E44-95BC-3D6CD741338B}" type="datetimeFigureOut">
              <a:rPr lang="sv-SE" smtClean="0"/>
              <a:t>2018-04-03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F434-3688-0041-B2BA-78D468A2846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769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0681-1ABB-4E44-95BC-3D6CD741338B}" type="datetimeFigureOut">
              <a:rPr lang="sv-SE" smtClean="0"/>
              <a:t>2018-04-03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F434-3688-0041-B2BA-78D468A2846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220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0681-1ABB-4E44-95BC-3D6CD741338B}" type="datetimeFigureOut">
              <a:rPr lang="sv-SE" smtClean="0"/>
              <a:t>2018-04-03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F434-3688-0041-B2BA-78D468A2846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97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0681-1ABB-4E44-95BC-3D6CD741338B}" type="datetimeFigureOut">
              <a:rPr lang="sv-SE" smtClean="0"/>
              <a:t>2018-04-03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F434-3688-0041-B2BA-78D468A2846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888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80681-1ABB-4E44-95BC-3D6CD741338B}" type="datetimeFigureOut">
              <a:rPr lang="sv-SE" smtClean="0"/>
              <a:t>2018-04-03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AF434-3688-0041-B2BA-78D468A2846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319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ruta 6"/>
          <p:cNvSpPr txBox="1"/>
          <p:nvPr/>
        </p:nvSpPr>
        <p:spPr>
          <a:xfrm>
            <a:off x="609600" y="711200"/>
            <a:ext cx="10905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 smtClean="0"/>
              <a:t>Nyhetsrubrik</a:t>
            </a:r>
            <a:endParaRPr lang="sv-SE" sz="4000" dirty="0"/>
          </a:p>
        </p:txBody>
      </p:sp>
      <p:sp>
        <p:nvSpPr>
          <p:cNvPr id="11" name="textruta 10"/>
          <p:cNvSpPr txBox="1"/>
          <p:nvPr/>
        </p:nvSpPr>
        <p:spPr>
          <a:xfrm>
            <a:off x="609601" y="1490133"/>
            <a:ext cx="1090506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/>
              <a:t>Sammanfattning av positiv nyhet </a:t>
            </a:r>
          </a:p>
          <a:p>
            <a:r>
              <a:rPr lang="sv-SE" sz="3200" dirty="0" smtClean="0"/>
              <a:t>i en eller två meningar.</a:t>
            </a:r>
          </a:p>
          <a:p>
            <a:r>
              <a:rPr lang="sv-SE" sz="3200" dirty="0" smtClean="0"/>
              <a:t/>
            </a:r>
            <a:br>
              <a:rPr lang="sv-SE" sz="3200" dirty="0" smtClean="0"/>
            </a:br>
            <a:r>
              <a:rPr lang="sv-SE" sz="2000" dirty="0" smtClean="0"/>
              <a:t>(källhänvisning ex. BLT, Sydöstran, Gilla Karlshamn </a:t>
            </a:r>
            <a:r>
              <a:rPr lang="sv-SE" sz="2000" dirty="0" err="1" smtClean="0"/>
              <a:t>mfl</a:t>
            </a:r>
            <a:r>
              <a:rPr lang="sv-SE" sz="2000" dirty="0" smtClean="0"/>
              <a:t>)</a:t>
            </a:r>
            <a:endParaRPr lang="sv-SE" sz="20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4972519"/>
            <a:ext cx="5171017" cy="158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372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</Words>
  <Application>Microsoft Macintosh PowerPoint</Application>
  <PresentationFormat>Bredbild</PresentationFormat>
  <Paragraphs>8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Deutgen</dc:creator>
  <cp:lastModifiedBy>Anna Deutgen</cp:lastModifiedBy>
  <cp:revision>4</cp:revision>
  <dcterms:created xsi:type="dcterms:W3CDTF">2018-03-14T08:54:38Z</dcterms:created>
  <dcterms:modified xsi:type="dcterms:W3CDTF">2018-04-03T12:24:23Z</dcterms:modified>
</cp:coreProperties>
</file>